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519cdc932f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519cdc932f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519cdc932f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519cdc932f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519cdc932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519cdc932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519cdc932f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519cdc932f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519cdc932f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519cdc932f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519cdc932f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519cdc932f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519cdc932f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519cdc932f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519cdc932f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519cdc932f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519cdc932f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519cdc932f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519cdc932f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519cdc932f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craiyon.com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to Image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https://www.craiyon.com/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188" y="0"/>
            <a:ext cx="457162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7300" y="152400"/>
            <a:ext cx="452940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5213" y="152400"/>
            <a:ext cx="459356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8238" y="102475"/>
            <a:ext cx="454753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1525" y="0"/>
            <a:ext cx="474094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7038" y="152400"/>
            <a:ext cx="444992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2500" y="72500"/>
            <a:ext cx="467900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7763" y="92475"/>
            <a:ext cx="454848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8500" y="152400"/>
            <a:ext cx="450699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1300" y="-257075"/>
            <a:ext cx="452140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